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84" r:id="rId1"/>
  </p:sldMasterIdLst>
  <p:sldIdLst>
    <p:sldId id="256" r:id="rId2"/>
    <p:sldId id="273" r:id="rId3"/>
    <p:sldId id="285" r:id="rId4"/>
    <p:sldId id="274" r:id="rId5"/>
    <p:sldId id="295" r:id="rId6"/>
    <p:sldId id="275" r:id="rId7"/>
    <p:sldId id="277" r:id="rId8"/>
    <p:sldId id="278" r:id="rId9"/>
    <p:sldId id="279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6" r:id="rId19"/>
    <p:sldId id="297" r:id="rId20"/>
    <p:sldId id="294" r:id="rId21"/>
    <p:sldId id="298" r:id="rId22"/>
    <p:sldId id="29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488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85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290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996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387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2394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439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259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16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61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17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794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48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567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814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233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323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4BCC595-BE62-4A57-AF3D-8D72816F4257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FC47C9E-80CA-45F8-B021-036F3670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581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485" r:id="rId1"/>
    <p:sldLayoutId id="2147484486" r:id="rId2"/>
    <p:sldLayoutId id="2147484487" r:id="rId3"/>
    <p:sldLayoutId id="2147484488" r:id="rId4"/>
    <p:sldLayoutId id="2147484489" r:id="rId5"/>
    <p:sldLayoutId id="2147484490" r:id="rId6"/>
    <p:sldLayoutId id="2147484491" r:id="rId7"/>
    <p:sldLayoutId id="2147484492" r:id="rId8"/>
    <p:sldLayoutId id="2147484493" r:id="rId9"/>
    <p:sldLayoutId id="2147484494" r:id="rId10"/>
    <p:sldLayoutId id="2147484495" r:id="rId11"/>
    <p:sldLayoutId id="2147484496" r:id="rId12"/>
    <p:sldLayoutId id="2147484497" r:id="rId13"/>
    <p:sldLayoutId id="2147484498" r:id="rId14"/>
    <p:sldLayoutId id="2147484499" r:id="rId15"/>
    <p:sldLayoutId id="2147484500" r:id="rId16"/>
    <p:sldLayoutId id="21474845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rgbClr val="0070C0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4329" y="531349"/>
            <a:ext cx="11277939" cy="2971801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на тему: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техник декоративно-прикладного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творчества.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связанные с бумагой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6467" y="4886105"/>
            <a:ext cx="6400800" cy="1947333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Хрестина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Е.А.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1750">
            <a:off x="206969" y="3921657"/>
            <a:ext cx="1476312" cy="13431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756" y="3752600"/>
            <a:ext cx="1397972" cy="11137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7023">
            <a:off x="3473575" y="5237314"/>
            <a:ext cx="1380486" cy="1337643"/>
          </a:xfrm>
          <a:prstGeom prst="rect">
            <a:avLst/>
          </a:prstGeom>
        </p:spPr>
      </p:pic>
      <p:pic>
        <p:nvPicPr>
          <p:cNvPr id="5" name="Рисунок 4" descr="Германова Страница 03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8" t="8859" r="9142" b="22550"/>
          <a:stretch/>
        </p:blipFill>
        <p:spPr bwMode="auto">
          <a:xfrm rot="20668834">
            <a:off x="840153" y="5171714"/>
            <a:ext cx="2022735" cy="14140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58">
            <a:off x="4197536" y="3840804"/>
            <a:ext cx="1456388" cy="118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979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045" y="125195"/>
            <a:ext cx="10408508" cy="1328852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Гофротрубочки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192" y="1765092"/>
            <a:ext cx="10633361" cy="36152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техника выполнения изделий, в которой для декорирования поверхностей или для создания объёмных фигур используют трубочки из гофрированной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бумаги или салфеток. 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Гофротрубочки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получаются путём накручивания полосы бумаги на палочку, карандаш или спицу с последующим сжатием. Сжатая 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гофротрубочка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хорошо держит форму и имеет множество вариантов исполнения и использования.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211352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94" y="449705"/>
            <a:ext cx="2846033" cy="35972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637" y="1924050"/>
            <a:ext cx="3514725" cy="3009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393" y="2539907"/>
            <a:ext cx="2963394" cy="38948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712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07" y="522286"/>
            <a:ext cx="4819650" cy="36147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680" y="2629957"/>
            <a:ext cx="4953000" cy="3714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288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79686"/>
            <a:ext cx="10903185" cy="10942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Квиллинг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англ.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quilling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от слова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quil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«птичье перо»)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281" y="1813809"/>
            <a:ext cx="11008116" cy="379251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изготовления объемных или плоских композиций из обычных узких полосок бумаги, скрученных в форме спирали.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Спиралям придается различная форма, эти заготовки и являются строительными материалами (модулями) будущей композиции. Из таких спиралек можно сделать картины, рамки для фотографий, открытки, заколки, альбомы, фигурки, пуговицы и множество других вещей. Искусство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бумагокручения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возникло в средневековой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Европе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46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58" y="1835032"/>
            <a:ext cx="2578513" cy="3614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956" y="990600"/>
            <a:ext cx="3867150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94" y="990600"/>
            <a:ext cx="3822679" cy="5003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745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743" y="3337017"/>
            <a:ext cx="2933414" cy="28943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504" y="780333"/>
            <a:ext cx="3448648" cy="32794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404" y="617699"/>
            <a:ext cx="2883447" cy="360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77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9123" y="305076"/>
            <a:ext cx="10573401" cy="1507067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Орига́ми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 яп. букв.: «сложенная бумага»)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9123" y="2169827"/>
            <a:ext cx="11202987" cy="36152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Древнее 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 складывания фигурок из бумаги. Искусство оригами своими корнями уходит в древний Китай, где и была открыта бумага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оригами:</a:t>
            </a: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14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786" y="44970"/>
            <a:ext cx="10563747" cy="1164167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Киригами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349" y="1588958"/>
            <a:ext cx="5806529" cy="37775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оригами, в котором допускается использование ножниц и разрезание бумаги в процессе изготовления модели.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Открытки киригами, вышивка и прочее рукоделие - Рукоделие - Каталог файлов - Музыка, фонограммы, схемы киригами, вышив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404" y="1588958"/>
            <a:ext cx="2178901" cy="289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АЛЕРЕЯ - БумАгушки - детские раскраски и многое друго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013" y="3762532"/>
            <a:ext cx="2661113" cy="291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21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3151" y="134839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Киригами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Вырезания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429" y="1662241"/>
            <a:ext cx="4637296" cy="36152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объемные конструкции и открытки, складывающие в плоскую фигуру.</a:t>
            </a:r>
          </a:p>
        </p:txBody>
      </p:sp>
      <p:pic>
        <p:nvPicPr>
          <p:cNvPr id="2050" name="Picture 2" descr="ГАЛЕРЕЯ - БумАгушки - детские раскраски и многое друго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522" y="1397215"/>
            <a:ext cx="2955448" cy="215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@дневники - без иде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255" y="3393663"/>
            <a:ext cx="2254823" cy="279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49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9142" y="0"/>
            <a:ext cx="10738293" cy="1507067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Кусудама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 яп. букв. «лекарственный шар»)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871" y="1394085"/>
            <a:ext cx="5201587" cy="505057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умажная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модель, которая обычно (но не всегда) формируется сшиванием вместе концов множества одинаковых пирамидальных модулей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получается тело шарообразной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s://im1-tub-ru.yandex.net/i?id=9f9669884c4976d67f85c29dd9ffc200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786" y="1843790"/>
            <a:ext cx="3646865" cy="273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усудамы фото схем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138" y="3637167"/>
            <a:ext cx="2787682" cy="303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49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1" y="344774"/>
            <a:ext cx="11292929" cy="7644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Связанные с бумагой: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4007" y="1274164"/>
            <a:ext cx="10073389" cy="4517037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1.)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Айрис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фолдинг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(«Радужное складывание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2.)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Бумагопластика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3.)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Гофротрубочки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4.)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Квиллинг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5.)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Орига́ми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6.) Папье́-маше́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7.)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Скрапбу́кинг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скрэпбу́кинг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8.) Тиснение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9.)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Торцевание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85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045" y="146466"/>
            <a:ext cx="10693322" cy="1507067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Оригами из кругов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9045" y="2484619"/>
            <a:ext cx="4517375" cy="189250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кладывание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оригами из бумажного круга. Обычно затем из сложенных деталей склеивается аппликация.</a:t>
            </a:r>
          </a:p>
        </p:txBody>
      </p:sp>
      <p:pic>
        <p:nvPicPr>
          <p:cNvPr id="4100" name="Picture 4" descr="Аппликация из круг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2844">
            <a:off x="8360518" y="3845845"/>
            <a:ext cx="3664940" cy="270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Цветы из кругов Страна Мастер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8435">
            <a:off x="6510712" y="1815512"/>
            <a:ext cx="2467704" cy="327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74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8847" y="245116"/>
            <a:ext cx="10168667" cy="1507067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Оригами модульное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9064" y="1752184"/>
            <a:ext cx="5027041" cy="41678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С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объёмных фигур из треугольных модулей оригами — придумана в Китае. Целая фигура собирается из множества одинаковых частей (модулей). Каждый модуль складывается по правилам классического оригами из одного листа бумаги, а затем модули соединяются путем вкладывания их друг в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друга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 descr="Что такое:: модульное оригами - Полезные советы, консультации специалисто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620" y="3958901"/>
            <a:ext cx="3499630" cy="262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Антикафе Посиделки :: Мастер-класс: Модульное орига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680" y="1480279"/>
            <a:ext cx="3800180" cy="285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37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1214204"/>
            <a:ext cx="11068078" cy="4780196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b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606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3819" y="215135"/>
            <a:ext cx="9763932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Айрис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фолдинг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(«Радужное складывание»)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4251" y="1617270"/>
            <a:ext cx="11158017" cy="428885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аполнение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вырезанной по контуру картинки разноцветными полосками</a:t>
            </a:r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Появилась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Голландии. Техника требует внимания и аккуратности, но при этом позволяет без труда делать эффектные открытки или украшать странички памятного альбома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интересными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декоративными элементами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466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11128037" cy="100809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Её принцип заключается в следующем: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1" y="1693891"/>
            <a:ext cx="10948155" cy="409731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 Выбранный фрагмент рисунка вырезается по контуру.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 С обратной стороны на рисунок наклеиваются полоски цветной бумаги строго в определенном порядке, в соответствии с заранее приготовленным шаблоном или с составленной Вами схемой.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Изнаночная сторона заклеивается чистым листом бумаги.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 Аппликация, если это необходимо, дополняется деталями.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техники существует множество схем, шаблонов и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картинок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9367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ped-kopilka.ru/images/3(297)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80" y="782494"/>
            <a:ext cx="4005266" cy="358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http://ped-kopilka.ru/images/8(248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697" y="2878112"/>
            <a:ext cx="3960070" cy="3681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http://ped-kopilka.ru/images/10(204)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831" y="644578"/>
            <a:ext cx="3927423" cy="3586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3945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5868">
            <a:off x="599421" y="579722"/>
            <a:ext cx="3339593" cy="2828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9060">
            <a:off x="7843010" y="549760"/>
            <a:ext cx="3750149" cy="3243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684" y="1651446"/>
            <a:ext cx="3431390" cy="4476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8855">
            <a:off x="1259165" y="3627761"/>
            <a:ext cx="2020103" cy="269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7065">
            <a:off x="8081027" y="3994060"/>
            <a:ext cx="3604110" cy="25116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878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9419" y="715781"/>
            <a:ext cx="11128037" cy="408482"/>
          </a:xfrm>
        </p:spPr>
        <p:txBody>
          <a:bodyPr>
            <a:noAutofit/>
          </a:bodyPr>
          <a:lstStyle/>
          <a:p>
            <a:pPr algn="ctr"/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Бумагопластика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2" y="1693889"/>
            <a:ext cx="10813244" cy="4097312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виду творчества очень похожа на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скульптуру, но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бумагопластике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изделия внутри пусты, все изделия — оболочки изображаемого предмета.  </a:t>
            </a:r>
            <a:endParaRPr 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бумагопластики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предоставляет для фантазии широкие возможности. В ней применяется вырезание, складывание, а также пришивание и склеивание.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Бумагопластика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как и многие другие виды бумажного искусства, появилась на Востоке, но на сегодняшний день она очень популярна и в странах Запада.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721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012" y="1109586"/>
            <a:ext cx="3377418" cy="4876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4316">
            <a:off x="1194255" y="1883595"/>
            <a:ext cx="4807602" cy="3548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6578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56" y="394255"/>
            <a:ext cx="3629025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659" y="408482"/>
            <a:ext cx="3645941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183" y="2033041"/>
            <a:ext cx="4219575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8491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354</Words>
  <Application>Microsoft Office PowerPoint</Application>
  <PresentationFormat>Широкоэкранный</PresentationFormat>
  <Paragraphs>39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Century Gothic</vt:lpstr>
      <vt:lpstr>Times New Roman</vt:lpstr>
      <vt:lpstr>Wingdings 3</vt:lpstr>
      <vt:lpstr>Сектор</vt:lpstr>
      <vt:lpstr>Презентация на тему: «Виды техник декоративно-прикладного творчества. Техники связанные с бумагой »</vt:lpstr>
      <vt:lpstr>Техники Связанные с бумагой:</vt:lpstr>
      <vt:lpstr>Айрис фолдинг («Радужное складывание») </vt:lpstr>
      <vt:lpstr>Её принцип заключается в следующем: </vt:lpstr>
      <vt:lpstr>Презентация PowerPoint</vt:lpstr>
      <vt:lpstr>Презентация PowerPoint</vt:lpstr>
      <vt:lpstr>Бумагопластика. </vt:lpstr>
      <vt:lpstr>Презентация PowerPoint</vt:lpstr>
      <vt:lpstr>Презентация PowerPoint</vt:lpstr>
      <vt:lpstr>Гофротрубочки </vt:lpstr>
      <vt:lpstr>Презентация PowerPoint</vt:lpstr>
      <vt:lpstr>Презентация PowerPoint</vt:lpstr>
      <vt:lpstr>Квиллинг (от англ. quilling — от слова quil «птичье перо»)</vt:lpstr>
      <vt:lpstr>Презентация PowerPoint</vt:lpstr>
      <vt:lpstr>Презентация PowerPoint</vt:lpstr>
      <vt:lpstr>Орига́ми (с яп. букв.: «сложенная бумага»)</vt:lpstr>
      <vt:lpstr> Киригами </vt:lpstr>
      <vt:lpstr>Киригами и Вырезания</vt:lpstr>
      <vt:lpstr>Кусудама (с яп. букв. «лекарственный шар») </vt:lpstr>
      <vt:lpstr>Оригами из кругов</vt:lpstr>
      <vt:lpstr>Оригами модульное </vt:lpstr>
      <vt:lpstr>СПАСИБО 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66</cp:revision>
  <dcterms:created xsi:type="dcterms:W3CDTF">2015-04-24T19:37:12Z</dcterms:created>
  <dcterms:modified xsi:type="dcterms:W3CDTF">2015-04-26T13:15:44Z</dcterms:modified>
</cp:coreProperties>
</file>