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69" d="100"/>
          <a:sy n="69" d="100"/>
        </p:scale>
        <p:origin x="5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3/29/2016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3/29/2016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3/29/2016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3/29/2016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3/29/2016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3/29/2016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3/29/2016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3/29/2016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3/29/2016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3/29/2016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3/29/2016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3/29/2016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4544291"/>
            <a:ext cx="8153400" cy="187888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Презентация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на тему: Многофункциональное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Дидактическое пособие: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«Волшебный цветок» 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10600" y="4641273"/>
            <a:ext cx="3200400" cy="17819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Выполнила: Будылина Ирина Александровна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3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952001" cy="44640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893" y="2250000"/>
            <a:ext cx="5904001" cy="4428000"/>
          </a:xfrm>
        </p:spPr>
      </p:pic>
    </p:spTree>
    <p:extLst>
      <p:ext uri="{BB962C8B-B14F-4D97-AF65-F5344CB8AC3E}">
        <p14:creationId xmlns:p14="http://schemas.microsoft.com/office/powerpoint/2010/main" val="145364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8" y="0"/>
            <a:ext cx="6192001" cy="46440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2122472"/>
            <a:ext cx="6096001" cy="4572000"/>
          </a:xfrm>
        </p:spPr>
      </p:pic>
    </p:spTree>
    <p:extLst>
      <p:ext uri="{BB962C8B-B14F-4D97-AF65-F5344CB8AC3E}">
        <p14:creationId xmlns:p14="http://schemas.microsoft.com/office/powerpoint/2010/main" val="421462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8" y="942109"/>
            <a:ext cx="9720073" cy="5367251"/>
          </a:xfrm>
        </p:spPr>
        <p:txBody>
          <a:bodyPr>
            <a:normAutofit/>
          </a:bodyPr>
          <a:lstStyle/>
          <a:p>
            <a:pPr algn="ctr"/>
            <a:endParaRPr lang="ru-RU" sz="8000" dirty="0" smtClean="0">
              <a:solidFill>
                <a:srgbClr val="FF0000"/>
              </a:solidFill>
            </a:endParaRPr>
          </a:p>
          <a:p>
            <a:pPr algn="ctr"/>
            <a:r>
              <a:rPr lang="ru-RU" sz="8000" dirty="0" smtClean="0">
                <a:solidFill>
                  <a:srgbClr val="FF0000"/>
                </a:solidFill>
              </a:rPr>
              <a:t>Спасибо за внимание!</a:t>
            </a:r>
            <a:endParaRPr lang="ru-RU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22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5251982" cy="74482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rgbClr val="FF0000"/>
                </a:solidFill>
              </a:rPr>
              <a:t>       Цель:</a:t>
            </a:r>
            <a:endParaRPr lang="ru-RU" sz="7200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0" t="2909" r="3970"/>
          <a:stretch/>
        </p:blipFill>
        <p:spPr>
          <a:xfrm>
            <a:off x="387928" y="1524000"/>
            <a:ext cx="5888182" cy="4438996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70072" y="1524000"/>
            <a:ext cx="4274127" cy="4197926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70C0"/>
                </a:solidFill>
              </a:rPr>
              <a:t>Развитие мелкой моторики рук, обогащение и активизация словарного запаса у детей младшего возраста</a:t>
            </a:r>
            <a:endParaRPr lang="ru-RU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69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647839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Интеграция  образовательных областей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24126" y="1233055"/>
            <a:ext cx="9720073" cy="507630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1177636" y="1565563"/>
            <a:ext cx="3325090" cy="181494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Познавательное развитие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051964" y="1565563"/>
            <a:ext cx="3463636" cy="195349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Речевое развитие</a:t>
            </a:r>
            <a:endParaRPr lang="ru-RU" sz="2400" dirty="0">
              <a:solidFill>
                <a:srgbClr val="002060"/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4474481" y="2423714"/>
            <a:ext cx="2577482" cy="1711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1967345" y="3380509"/>
            <a:ext cx="207819" cy="8866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895600" y="3380509"/>
            <a:ext cx="498764" cy="13993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338946" y="3071553"/>
            <a:ext cx="1316181" cy="9567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7633854" y="3477490"/>
            <a:ext cx="987970" cy="10342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9642764" y="3140825"/>
            <a:ext cx="290946" cy="12607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1024162" y="4267199"/>
            <a:ext cx="2059549" cy="18290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Развитие познавательно-исследовательской деятельности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213181" y="4773168"/>
            <a:ext cx="2522601" cy="12746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Формирование элементарных математических представлений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655127" y="3041072"/>
            <a:ext cx="2590800" cy="13438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Ознакомление с миром природы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6452029" y="4511718"/>
            <a:ext cx="1953491" cy="1556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Формирование словаря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8793448" y="4435609"/>
            <a:ext cx="1821282" cy="16625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Связная речь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827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24127" y="817418"/>
            <a:ext cx="3561728" cy="5491942"/>
          </a:xfrm>
        </p:spPr>
        <p:txBody>
          <a:bodyPr/>
          <a:lstStyle/>
          <a:p>
            <a:r>
              <a:rPr lang="ru-RU" dirty="0" smtClean="0"/>
              <a:t>Формы работы с детьми: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Подгрупповая;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Индивидуальная.</a:t>
            </a:r>
          </a:p>
          <a:p>
            <a:pPr>
              <a:buFont typeface="Wingdings" panose="05000000000000000000" pitchFamily="2" charset="2"/>
              <a:buChar char="v"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Методы и приёмы работы с детьми: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Игровой;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Словесный;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Художественное слово;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Показ.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" t="5644" r="11292" b="8662"/>
          <a:stretch/>
        </p:blipFill>
        <p:spPr>
          <a:xfrm>
            <a:off x="4585855" y="678873"/>
            <a:ext cx="7209163" cy="5292000"/>
          </a:xfrm>
        </p:spPr>
      </p:pic>
    </p:spTree>
    <p:extLst>
      <p:ext uri="{BB962C8B-B14F-4D97-AF65-F5344CB8AC3E}">
        <p14:creationId xmlns:p14="http://schemas.microsoft.com/office/powerpoint/2010/main" val="227026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36" r="11887"/>
          <a:stretch/>
        </p:blipFill>
        <p:spPr>
          <a:xfrm rot="5400000">
            <a:off x="615813" y="1145248"/>
            <a:ext cx="5072225" cy="525600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989320" y="1219200"/>
            <a:ext cx="4754880" cy="509016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70C0"/>
                </a:solidFill>
              </a:rPr>
              <a:t>Дидактическая игра: «Кто в домике живёт?»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Задача: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Учить детей узнавать домашних животных и называть их.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70C0"/>
                </a:solidFill>
              </a:rPr>
              <a:t>Дидактическая игра: «Кого не стало?»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Задача: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Развитие внимания и памяти у детей.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70C0"/>
                </a:solidFill>
              </a:rPr>
              <a:t>Театрализация: «Теремок».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Задачи: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Обогащение и активизация словарного запаса у детей.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35413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24127" y="886691"/>
            <a:ext cx="3908091" cy="5422669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Дидактическая игра: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«На веточке распустились листочки».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Задачи: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70C0"/>
                </a:solidFill>
              </a:rPr>
              <a:t>Дать детям элементарные представления о строении дерева;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70C0"/>
                </a:solidFill>
              </a:rPr>
              <a:t>Развивать мелкую моторику рук;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70C0"/>
                </a:solidFill>
              </a:rPr>
              <a:t>Развивать сенсорное восприятие детей.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461635" y="886691"/>
            <a:ext cx="6384001" cy="4788000"/>
          </a:xfrm>
        </p:spPr>
      </p:pic>
    </p:spTree>
    <p:extLst>
      <p:ext uri="{BB962C8B-B14F-4D97-AF65-F5344CB8AC3E}">
        <p14:creationId xmlns:p14="http://schemas.microsoft.com/office/powerpoint/2010/main" val="294366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1" r="11299"/>
          <a:stretch/>
        </p:blipFill>
        <p:spPr>
          <a:xfrm rot="5400000">
            <a:off x="564316" y="1052188"/>
            <a:ext cx="5402344" cy="511200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989320" y="872836"/>
            <a:ext cx="4754880" cy="5436524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Дидактическая игра: «На полянке выросли цветочки».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Задачи: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70C0"/>
                </a:solidFill>
              </a:rPr>
              <a:t>Закреплять с детьми основные цвета;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70C0"/>
                </a:solidFill>
              </a:rPr>
              <a:t>Развивать мелкую моторику рук;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Дидактическая игра: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«Шнуровка».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Задачи: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70C0"/>
                </a:solidFill>
              </a:rPr>
              <a:t>Развивать мелкую моторику рук.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25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89"/>
          <a:stretch/>
        </p:blipFill>
        <p:spPr>
          <a:xfrm rot="5400000">
            <a:off x="723042" y="1008296"/>
            <a:ext cx="5087513" cy="486000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989320" y="263235"/>
            <a:ext cx="4754880" cy="6317673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>
                <a:solidFill>
                  <a:srgbClr val="0070C0"/>
                </a:solidFill>
              </a:rPr>
              <a:t>Дидактическая игра: «Собери ягодки и листочки».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Задачи: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rgbClr val="0070C0"/>
                </a:solidFill>
              </a:rPr>
              <a:t>Развивать аналитические способности у детей (умение сравнивать, соотносить, группировать по одному из сенсорных признаков: цвет, форма, величина);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rgbClr val="0070C0"/>
                </a:solidFill>
              </a:rPr>
              <a:t>Развивать тактильное восприятие детей;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rgbClr val="0070C0"/>
                </a:solidFill>
              </a:rPr>
              <a:t>Учить называть цвет, форму предметов, свойство материала, из которого они сделаны ( тёплый-холодный, гладкий-шершавый, мягкий-жёсткий).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Дидактическая игра: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«Цветные замочки».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Задачи: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rgbClr val="0070C0"/>
                </a:solidFill>
              </a:rPr>
              <a:t>Развивать мелкую моторику рук;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rgbClr val="0070C0"/>
                </a:solidFill>
              </a:rPr>
              <a:t>Закреплять основные цвета: жёлтый и красный. </a:t>
            </a:r>
          </a:p>
          <a:p>
            <a:pPr marL="0" indent="0">
              <a:buNone/>
            </a:pPr>
            <a:endParaRPr lang="ru-RU" sz="2000" dirty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9264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6726" y="1566983"/>
            <a:ext cx="5664001" cy="424800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989320" y="858982"/>
            <a:ext cx="4754880" cy="545037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70C0"/>
                </a:solidFill>
              </a:rPr>
              <a:t>Дидактическая игра:</a:t>
            </a:r>
          </a:p>
          <a:p>
            <a:r>
              <a:rPr lang="ru-RU" sz="3200" dirty="0" smtClean="0">
                <a:solidFill>
                  <a:srgbClr val="0070C0"/>
                </a:solidFill>
              </a:rPr>
              <a:t>«Геометрические формы».</a:t>
            </a:r>
          </a:p>
          <a:p>
            <a:r>
              <a:rPr lang="ru-RU" sz="3200" dirty="0" smtClean="0">
                <a:solidFill>
                  <a:srgbClr val="0070C0"/>
                </a:solidFill>
              </a:rPr>
              <a:t>Задачи: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 smtClean="0">
                <a:solidFill>
                  <a:srgbClr val="0070C0"/>
                </a:solidFill>
              </a:rPr>
              <a:t>Учить различать геометрические формы и называть их.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 smtClean="0">
                <a:solidFill>
                  <a:srgbClr val="0070C0"/>
                </a:solidFill>
              </a:rPr>
              <a:t>Развивать тактильное восприятие детей.</a:t>
            </a:r>
          </a:p>
          <a:p>
            <a:pPr marL="0" indent="0">
              <a:buNone/>
            </a:pPr>
            <a:endParaRPr lang="ru-RU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47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92</TotalTime>
  <Words>295</Words>
  <Application>Microsoft Office PowerPoint</Application>
  <PresentationFormat>Широкоэкранный</PresentationFormat>
  <Paragraphs>61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Calibri</vt:lpstr>
      <vt:lpstr>Tw Cen MT</vt:lpstr>
      <vt:lpstr>Tw Cen MT Condensed</vt:lpstr>
      <vt:lpstr>Wingdings</vt:lpstr>
      <vt:lpstr>Wingdings 3</vt:lpstr>
      <vt:lpstr>Интеграл</vt:lpstr>
      <vt:lpstr>Презентация на тему: Многофункциональное Дидактическое пособие: «Волшебный цветок» </vt:lpstr>
      <vt:lpstr>       Цель:</vt:lpstr>
      <vt:lpstr>Интеграция  образовательных областей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ирина</cp:lastModifiedBy>
  <cp:revision>14</cp:revision>
  <dcterms:created xsi:type="dcterms:W3CDTF">2016-03-29T13:55:40Z</dcterms:created>
  <dcterms:modified xsi:type="dcterms:W3CDTF">2016-03-29T17:30:31Z</dcterms:modified>
</cp:coreProperties>
</file>