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9" r:id="rId6"/>
    <p:sldId id="261" r:id="rId7"/>
    <p:sldId id="262" r:id="rId8"/>
    <p:sldId id="267" r:id="rId9"/>
    <p:sldId id="270" r:id="rId10"/>
    <p:sldId id="268" r:id="rId11"/>
    <p:sldId id="271" r:id="rId12"/>
    <p:sldId id="263" r:id="rId13"/>
    <p:sldId id="264" r:id="rId14"/>
    <p:sldId id="265" r:id="rId15"/>
    <p:sldId id="266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>
        <p:scale>
          <a:sx n="46" d="100"/>
          <a:sy n="46" d="100"/>
        </p:scale>
        <p:origin x="-1428" y="-6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0808-4646-445B-957C-0D40C9249DB3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52356-1EFB-49CC-998E-513778CE1D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301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0808-4646-445B-957C-0D40C9249DB3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52356-1EFB-49CC-998E-513778CE1D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262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0808-4646-445B-957C-0D40C9249DB3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52356-1EFB-49CC-998E-513778CE1D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284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0808-4646-445B-957C-0D40C9249DB3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52356-1EFB-49CC-998E-513778CE1D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080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0808-4646-445B-957C-0D40C9249DB3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52356-1EFB-49CC-998E-513778CE1D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390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0808-4646-445B-957C-0D40C9249DB3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52356-1EFB-49CC-998E-513778CE1D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644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0808-4646-445B-957C-0D40C9249DB3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52356-1EFB-49CC-998E-513778CE1D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934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0808-4646-445B-957C-0D40C9249DB3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52356-1EFB-49CC-998E-513778CE1D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3730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0808-4646-445B-957C-0D40C9249DB3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52356-1EFB-49CC-998E-513778CE1D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949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0808-4646-445B-957C-0D40C9249DB3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52356-1EFB-49CC-998E-513778CE1D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732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0808-4646-445B-957C-0D40C9249DB3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52356-1EFB-49CC-998E-513778CE1D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628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30808-4646-445B-957C-0D40C9249DB3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E52356-1EFB-49CC-998E-513778CE1D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809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g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0945" y="1198096"/>
            <a:ext cx="818803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на тему: </a:t>
            </a:r>
          </a:p>
          <a:p>
            <a:pPr algn="ctr"/>
            <a:r>
              <a:rPr lang="ru-RU" sz="60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 гостях у сказки».</a:t>
            </a:r>
            <a:endParaRPr lang="ru-RU" sz="6000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35382" y="4759036"/>
            <a:ext cx="480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Разработали и реализовали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олунова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Н.В.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Любавина В.В.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2021год.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576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14582" y="436419"/>
            <a:ext cx="1057794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этап: основной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-проведение непосредственно-образовательной деятельности по теме согласно планированию.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этап: заключительный (подведение итогов проделанной работы)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полученных результатов,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-выставка рисунков «Мой любимый сказочный герой»;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-Итоговое мероприятие «Игра – драматизация  по сказке «Теремок»</a:t>
            </a:r>
          </a:p>
          <a:p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4017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7364" y="41564"/>
            <a:ext cx="12178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Непосредственно-образовательная деятельность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259" y="894800"/>
            <a:ext cx="4706937" cy="3395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90" b="22829"/>
          <a:stretch/>
        </p:blipFill>
        <p:spPr>
          <a:xfrm rot="16200000">
            <a:off x="6720179" y="-213376"/>
            <a:ext cx="3372135" cy="51746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87" b="20101"/>
          <a:stretch/>
        </p:blipFill>
        <p:spPr>
          <a:xfrm rot="16200000">
            <a:off x="7789989" y="2846799"/>
            <a:ext cx="3165231" cy="41979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246049" y="2789262"/>
            <a:ext cx="3026148" cy="4452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107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769448" y="2705006"/>
            <a:ext cx="2954069" cy="393875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438260" y="-241178"/>
            <a:ext cx="3132412" cy="46274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54030" y="1708213"/>
            <a:ext cx="3746377" cy="476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1617" y="3638739"/>
            <a:ext cx="2248764" cy="299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04902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45" y="290945"/>
            <a:ext cx="6022109" cy="33874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391400" y="-325582"/>
            <a:ext cx="3699164" cy="49322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951643" y="2603787"/>
            <a:ext cx="3486150" cy="4648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87543" y="2944664"/>
            <a:ext cx="3160568" cy="42140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22431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93" b="20707"/>
          <a:stretch/>
        </p:blipFill>
        <p:spPr>
          <a:xfrm rot="16200000">
            <a:off x="3646412" y="-283764"/>
            <a:ext cx="5051582" cy="8291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348349" y="62345"/>
            <a:ext cx="76477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Организованна выставка рисунков «Мой любимый сказочный герой»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09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97873" y="44073"/>
            <a:ext cx="1248987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мероприятие: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Игра – драматизация  по сказке «Теремок» и художественное творчество 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пластилинография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налеп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стен «Теремка», украшение горохом 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гречкой.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015" y="1429068"/>
            <a:ext cx="4793673" cy="35952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3267" y="1429068"/>
            <a:ext cx="4302260" cy="32266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012" y="1683327"/>
            <a:ext cx="3326823" cy="44357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634" y="4196193"/>
            <a:ext cx="3768433" cy="25613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70960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26327" y="258724"/>
            <a:ext cx="6463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родителями: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286" y="2029814"/>
            <a:ext cx="3146713" cy="44318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027344" y="147381"/>
            <a:ext cx="3340677" cy="48560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94" b="10707"/>
          <a:stretch/>
        </p:blipFill>
        <p:spPr>
          <a:xfrm>
            <a:off x="8420365" y="1074484"/>
            <a:ext cx="3165231" cy="52463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85" b="11212"/>
          <a:stretch/>
        </p:blipFill>
        <p:spPr>
          <a:xfrm>
            <a:off x="5344657" y="3449782"/>
            <a:ext cx="2406961" cy="33134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52075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9709" y="532225"/>
            <a:ext cx="105156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проекта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1.Дети познакомились с новыми сказками 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2.Дети научились распознавать сказочных героев по иллюстрациям.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3.Во время дидактических игр дети закрепили знания цветов, количество, счет.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4.Дети пробовали отображать прочитанное в творческих работах.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5.Дети познакомились с театральными постановками.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6.Итогом нашего проекта стала  игра – драматизация  по сказке «Теремок»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Обсудили с детьми наш проект.</a:t>
            </a:r>
          </a:p>
        </p:txBody>
      </p:sp>
    </p:spTree>
    <p:extLst>
      <p:ext uri="{BB962C8B-B14F-4D97-AF65-F5344CB8AC3E}">
        <p14:creationId xmlns:p14="http://schemas.microsoft.com/office/powerpoint/2010/main" val="3973054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7928" y="404888"/>
            <a:ext cx="1104207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литературы:</a:t>
            </a:r>
          </a:p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Маханева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М.Д. Театрализованные занятия в детском саду: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Пособие для работников дошкольного учреждения. -: М.: Т Ц «Сфера», 2019 Антипина Е.А. Театрализованная деятельность в детском саду: Игры, упражнения, сценарии. М.: ТЦ Сфера, 2018 г.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Доронова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Т.Н. Играем в театр: театрализованная деятельность детей 3-4 лет: метод. Пособие для воспитателей дошкольного образовательного учреждения. Т.Н.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Доронова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- 2-е изд.-М.: Просвещение,2005г. Кудрявцева Н.Ю. «Готовимся к празднику» Методика изготовления костюмов, кукол, декораций для детского спектакля. Москва: Школьная Пресса, 2021г. Новиковская О.А. «Конспекты занятий по сказкам с детьми 3-5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лет».СПб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.: «Паритет» 2017г. Поляк Л.Я. Театр сказок: Сценарии в стихах для дошкольников по мотивам русских народных сказок.-СПб.: «Детство-пресс»,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2008.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46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62544" y="1557094"/>
            <a:ext cx="928254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познавательный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работы: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познавательная, игровая, продуктивная, работа с родителями.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Сроки реализации проекта: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Краткосрочный (с 22 ноября по 30 ноября 2021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года)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0522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74274" y="0"/>
            <a:ext cx="10016836" cy="6263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Народные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сказки – самая древняя из распространенных форм устного народного творчества, присутствующая у всех народов. Сказка отражает убеждения, обличает классовые отношения, одновременно обнажая старинный быт, который зачастую отражается в отдельных произведениях - бытовых сказках, сказках о животных, волшебных сказках. </a:t>
            </a:r>
            <a:endParaRPr lang="ru-RU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Овладение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родным языком, развитие речи является одним из самых важных приобретений ребенка в дошкольном детстве и рассматривается в современном дошкольном воспитании, как общая основа воспитания и обучение детей. Работая с детьми, мы столкнулись с тем, что у них плохо развита связная речь, они с трудом рассказывают о событиях своей жизни, не могут пересказать литературное произведение.</a:t>
            </a:r>
          </a:p>
          <a:p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Для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 данной проблемы мы выбрали работу по ознакомлению со сказками, так как считаем, что сказки прочно вошли в детский быт малыша, и по своей сущности сказка вполне отвечает природе маленького человека, близка его мышлению, представлению.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42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69819" y="1555000"/>
            <a:ext cx="10598727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условия для формирования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представления о русской народной сказке через различные виды деятельности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161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66109" y="640323"/>
            <a:ext cx="972589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Образовательные: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необходимые условия для знакомства со сказками.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познавательные способности ребенка, любознательность, творческое воображение, память, фантазию.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Работать над звукопроизношением, развивать звуковую культуру речи детей.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умение пересказывать сказки.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Развивающее: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групповую сплоченность, самооценку детей.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Воспитательные: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у детей уважение к самому себе и другим детям.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Пробуждать интерес к сказкам.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79419" y="477982"/>
            <a:ext cx="808412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Предполагаемые итоги реализации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-Дети познакомятся со многими русскими народными сказками, будут знать их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попробуют в играх – драматизациях, кукольных театрах, настольных театрах передавать своего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героя.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к дальнейшему участию в мероприятиях группы (конкурсы рисунков, поделок, пополнение развивающей среды и т. д.)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познавательной активности, творческих способностей, коммуникативных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навыков.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выставки рисунков.   «Любимый герой из  сказки» (с привлечением родителей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детского творчества – рисование, лепка, аппликация.</a:t>
            </a:r>
          </a:p>
        </p:txBody>
      </p:sp>
    </p:spTree>
    <p:extLst>
      <p:ext uri="{BB962C8B-B14F-4D97-AF65-F5344CB8AC3E}">
        <p14:creationId xmlns:p14="http://schemas.microsoft.com/office/powerpoint/2010/main" val="117217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43199" y="1614560"/>
            <a:ext cx="889461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Постановка проблемы:</a:t>
            </a: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Недостаточность знаний о русских народных сказках.</a:t>
            </a: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Познавательно-игровая деятельность, игры, беседы, наблюдения, совместные игры.</a:t>
            </a:r>
          </a:p>
        </p:txBody>
      </p:sp>
    </p:spTree>
    <p:extLst>
      <p:ext uri="{BB962C8B-B14F-4D97-AF65-F5344CB8AC3E}">
        <p14:creationId xmlns:p14="http://schemas.microsoft.com/office/powerpoint/2010/main" val="419781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70363" y="342542"/>
            <a:ext cx="1012074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этап: подготовительный (разработка проекта)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определение проблемы и актуальности проекта;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постановка цели и задач;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определение форм и методов работы;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сбор информации, литературы, дополнительных материалов;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работа по составлению этапов и плана по реализации проекта; - создание РППС: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Внести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книжный центр русские народные сказки. Создание дидактических игр по проекту. Пополнить музыкально-театральный центр масками для инсценировок сказок, подвижных игр. Подобрать картотеки: «Пальчиковые игры на основе сказок»; «Загадки о героях сказки», «Подвижные игры по сказкам», изготовление тактильных книжек по сказкам, изготовление альбома «Авторы, писатели.», изготовить аптечку для книг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780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35552" y="221374"/>
            <a:ext cx="3657739" cy="48769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853251" y="2755366"/>
            <a:ext cx="3241965" cy="45892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3512128" y="0"/>
            <a:ext cx="54448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РППС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536010" y="236118"/>
            <a:ext cx="3569277" cy="47590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44089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642</Words>
  <Application>Microsoft Office PowerPoint</Application>
  <PresentationFormat>Произвольный</PresentationFormat>
  <Paragraphs>68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123</cp:lastModifiedBy>
  <cp:revision>21</cp:revision>
  <dcterms:created xsi:type="dcterms:W3CDTF">2021-12-21T12:00:56Z</dcterms:created>
  <dcterms:modified xsi:type="dcterms:W3CDTF">2021-12-27T14:25:20Z</dcterms:modified>
</cp:coreProperties>
</file>